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953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579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192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504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360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8067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2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034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5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837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962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3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5A66AFD-6C86-71D5-9865-F03423C893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D17AF6-CA65-F70A-5018-2C5AC2A83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9238" y="1145080"/>
            <a:ext cx="9090476" cy="2179601"/>
          </a:xfrm>
        </p:spPr>
        <p:txBody>
          <a:bodyPr anchor="b">
            <a:normAutofit/>
          </a:bodyPr>
          <a:lstStyle/>
          <a:p>
            <a:pPr algn="ctr"/>
            <a:r>
              <a:rPr lang="nl-NL">
                <a:solidFill>
                  <a:srgbClr val="FFFFFF"/>
                </a:solidFill>
              </a:rPr>
              <a:t>Vleeskippen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B415EE4-D93D-2E15-B931-8EAD0912E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9029" y="3774105"/>
            <a:ext cx="6190895" cy="1633040"/>
          </a:xfrm>
        </p:spPr>
        <p:txBody>
          <a:bodyPr anchor="t">
            <a:normAutofit/>
          </a:bodyPr>
          <a:lstStyle/>
          <a:p>
            <a:pPr algn="ctr"/>
            <a:r>
              <a:rPr lang="nl-NL">
                <a:solidFill>
                  <a:srgbClr val="FFFFFF"/>
                </a:solidFill>
              </a:rPr>
              <a:t>Gemaakt door: Marloes, Milena en Naomy 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5A2CBEC-4F23-437D-9D03-9968C9B79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94120" y="-1094120"/>
            <a:ext cx="1085312" cy="3273554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9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8356" y="353329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0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264A856-A4F6-4068-9AC3-7B38A00DA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2983E8C-44FB-463B-B6B0-B53E96ACC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6AD7FCC-3422-42C3-A2AD-69ADFEA6E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ECA670-C540-4DCE-8F03-EC843D518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ECB6083-DDE0-460C-987E-E64587630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3" name="Graphic 12">
              <a:extLst>
                <a:ext uri="{FF2B5EF4-FFF2-40B4-BE49-F238E27FC236}">
                  <a16:creationId xmlns:a16="http://schemas.microsoft.com/office/drawing/2014/main" id="{378004C4-6786-473C-BB2A-AAA6EF115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455376B6-DAB5-4A34-A8BE-15DE02CAF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Graphic 15">
              <a:extLst>
                <a:ext uri="{FF2B5EF4-FFF2-40B4-BE49-F238E27FC236}">
                  <a16:creationId xmlns:a16="http://schemas.microsoft.com/office/drawing/2014/main" id="{EC2A85A1-668E-48DF-A484-FADE64BE6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D16C5EE-54EB-4800-8860-E622EEDE84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8044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888EA1-2ECD-3CE7-DD21-02A0AB800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4950173" cy="1455091"/>
          </a:xfrm>
        </p:spPr>
        <p:txBody>
          <a:bodyPr>
            <a:normAutofit/>
          </a:bodyPr>
          <a:lstStyle/>
          <a:p>
            <a:r>
              <a:rPr lang="nl-NL" dirty="0"/>
              <a:t>Inleiding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4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D75519-6453-85F7-35DD-006803965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4950173" cy="327450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Welk gedrag vertoont de kip in de     natuur 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/>
              <a:t>Huisvesting</a:t>
            </a:r>
            <a:r>
              <a:rPr lang="en-US" dirty="0"/>
              <a:t> </a:t>
            </a:r>
            <a:r>
              <a:rPr lang="en-US" dirty="0" err="1"/>
              <a:t>eisen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vleeskip</a:t>
            </a:r>
            <a:r>
              <a:rPr lang="en-US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huisvestingsystemen</a:t>
            </a:r>
            <a:r>
              <a:rPr lang="en-US" dirty="0"/>
              <a:t>.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93E67D-DD88-77CB-D97B-798E9E8E9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4" r="23243"/>
          <a:stretch/>
        </p:blipFill>
        <p:spPr>
          <a:xfrm>
            <a:off x="6002404" y="564012"/>
            <a:ext cx="5606888" cy="5677185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5B4F0F5-BE58-4EC0-B650-A71A0743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700C1F5-B637-45FE-96CC-270D263A5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DA22C9-3830-4323-9087-6D7C1E6AA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5AC4DA9-FD16-4055-8D2D-95D615C03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A7D58E-9AB5-4B54-A635-2E86BEC7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B7D72779-BBD2-4D64-B6B1-E052E227E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5">
              <a:extLst>
                <a:ext uri="{FF2B5EF4-FFF2-40B4-BE49-F238E27FC236}">
                  <a16:creationId xmlns:a16="http://schemas.microsoft.com/office/drawing/2014/main" id="{569BD34C-BFEF-4FB1-A094-2D9E687CD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DC258A66-ED52-4FA3-96CE-7932E91F5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EC6A48C-21EF-4485-9836-044550003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67834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6D0FA2-8E1A-40A2-B745-861374310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5566263" cy="1455091"/>
          </a:xfrm>
        </p:spPr>
        <p:txBody>
          <a:bodyPr>
            <a:normAutofit/>
          </a:bodyPr>
          <a:lstStyle/>
          <a:p>
            <a:r>
              <a:rPr lang="nl-NL" dirty="0"/>
              <a:t>Welk gedrag vertoont de kip in de natuur?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4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D83D25-1A92-BA67-5105-F354AE4FB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5566263" cy="327450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Hoe leven kippen in het wild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Voortplantingsgedrag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Maternaal gedrag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Gedrag en type voeding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Territorium gedrag van de kip </a:t>
            </a:r>
          </a:p>
        </p:txBody>
      </p:sp>
      <p:pic>
        <p:nvPicPr>
          <p:cNvPr id="5" name="Picture 4" descr="Kippen die door het gras struinen">
            <a:extLst>
              <a:ext uri="{FF2B5EF4-FFF2-40B4-BE49-F238E27FC236}">
                <a16:creationId xmlns:a16="http://schemas.microsoft.com/office/drawing/2014/main" id="{36E670C1-729E-FA21-AEC4-6F29EAA01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30" r="14385"/>
          <a:stretch/>
        </p:blipFill>
        <p:spPr>
          <a:xfrm>
            <a:off x="6531789" y="10"/>
            <a:ext cx="5660211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9495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B0EA74-7CDD-9333-74E4-2D9448088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5566263" cy="1455091"/>
          </a:xfrm>
        </p:spPr>
        <p:txBody>
          <a:bodyPr>
            <a:normAutofit/>
          </a:bodyPr>
          <a:lstStyle/>
          <a:p>
            <a:r>
              <a:rPr lang="nl-NL" dirty="0"/>
              <a:t>Huisvesting eisen vleeskip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4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05E98C-6C4E-1040-39A5-BD3DC1475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5566263" cy="327450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Belangrijkste eisen voor scharrel met uitloop.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Belangrijkste eisen voor biologische vleeskippen.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Belangrijkste eisen voor regulier bedrijven.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E6CB69A-1B71-000B-C176-6C23DA9D5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0" r="16803" b="1"/>
          <a:stretch/>
        </p:blipFill>
        <p:spPr>
          <a:xfrm>
            <a:off x="6531789" y="10"/>
            <a:ext cx="5660211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12383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EA8E81-B040-0A48-2B71-55BC353F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4663649" cy="1455091"/>
          </a:xfrm>
        </p:spPr>
        <p:txBody>
          <a:bodyPr>
            <a:normAutofit/>
          </a:bodyPr>
          <a:lstStyle/>
          <a:p>
            <a:r>
              <a:rPr lang="nl-NL" sz="3300"/>
              <a:t>Verschillende soorten huisvestingssystemen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4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4A800A-D80B-1DDA-6FF0-3B2EE120A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4663649" cy="327450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Gangbare/ reguliere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Scharrel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Biologisch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5A721BA-A4A8-275A-1EB2-DF7B7FBCB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780" y="1973915"/>
            <a:ext cx="6108260" cy="2626552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69250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54CD28-F363-F8D6-93A4-06740B6DD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4663649" cy="1455091"/>
          </a:xfrm>
        </p:spPr>
        <p:txBody>
          <a:bodyPr>
            <a:normAutofit/>
          </a:bodyPr>
          <a:lstStyle/>
          <a:p>
            <a:r>
              <a:rPr lang="nl-NL" dirty="0"/>
              <a:t>Slot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4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219E8C-2AA6-6CD6-A262-979F7CBB6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4663649" cy="3274503"/>
          </a:xfrm>
        </p:spPr>
        <p:txBody>
          <a:bodyPr>
            <a:normAutofit/>
          </a:bodyPr>
          <a:lstStyle/>
          <a:p>
            <a:r>
              <a:rPr lang="nl-NL" dirty="0"/>
              <a:t>Zijn er nog vragen?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BDFFC01-5CC8-D435-DE6D-81C3CDC6A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780" y="1013308"/>
            <a:ext cx="5660211" cy="4740425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26111407"/>
      </p:ext>
    </p:extLst>
  </p:cSld>
  <p:clrMapOvr>
    <a:masterClrMapping/>
  </p:clrMapOvr>
</p:sld>
</file>

<file path=ppt/theme/theme1.xml><?xml version="1.0" encoding="utf-8"?>
<a:theme xmlns:a="http://schemas.openxmlformats.org/drawingml/2006/main" name="RocaVTI">
  <a:themeElements>
    <a:clrScheme name="Custom 101">
      <a:dk1>
        <a:sysClr val="windowText" lastClr="000000"/>
      </a:dk1>
      <a:lt1>
        <a:sysClr val="window" lastClr="FFFFFF"/>
      </a:lt1>
      <a:dk2>
        <a:srgbClr val="463443"/>
      </a:dk2>
      <a:lt2>
        <a:srgbClr val="F3F0E9"/>
      </a:lt2>
      <a:accent1>
        <a:srgbClr val="D45E5E"/>
      </a:accent1>
      <a:accent2>
        <a:srgbClr val="D49D8C"/>
      </a:accent2>
      <a:accent3>
        <a:srgbClr val="BF873A"/>
      </a:accent3>
      <a:accent4>
        <a:srgbClr val="C05050"/>
      </a:accent4>
      <a:accent5>
        <a:srgbClr val="A89F68"/>
      </a:accent5>
      <a:accent6>
        <a:srgbClr val="8F6B8A"/>
      </a:accent6>
      <a:hlink>
        <a:srgbClr val="D75681"/>
      </a:hlink>
      <a:folHlink>
        <a:srgbClr val="6C9D92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92</Words>
  <Application>Microsoft Office PowerPoint</Application>
  <PresentationFormat>Breedbeeld</PresentationFormat>
  <Paragraphs>22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2" baseType="lpstr">
      <vt:lpstr>Arial</vt:lpstr>
      <vt:lpstr>Avenir Next LT Pro</vt:lpstr>
      <vt:lpstr>Avenir Next LT Pro Light</vt:lpstr>
      <vt:lpstr>Georgia Pro Semibold</vt:lpstr>
      <vt:lpstr>Wingdings</vt:lpstr>
      <vt:lpstr>RocaVTI</vt:lpstr>
      <vt:lpstr>Vleeskippen </vt:lpstr>
      <vt:lpstr>Inleiding </vt:lpstr>
      <vt:lpstr>Welk gedrag vertoont de kip in de natuur?</vt:lpstr>
      <vt:lpstr>Huisvesting eisen vleeskip </vt:lpstr>
      <vt:lpstr>Verschillende soorten huisvestingssystemen </vt:lpstr>
      <vt:lpstr>Slot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Vleeskippen </dc:title>
  <dc:creator>Marloes Bosch</dc:creator>
  <cp:lastModifiedBy>Marloes Bosch</cp:lastModifiedBy>
  <cp:revision>1</cp:revision>
  <dcterms:created xsi:type="dcterms:W3CDTF">2022-11-28T17:55:01Z</dcterms:created>
  <dcterms:modified xsi:type="dcterms:W3CDTF">2022-11-29T10:07:02Z</dcterms:modified>
</cp:coreProperties>
</file>